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152F61-00BF-42E5-B5AB-5E5FD1905B24}" v="28" dt="2022-11-10T16:39:30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microsoft.com/office/2016/11/relationships/changesInfo" Target="changesInfos/changesInfo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美沙子 稲川" userId="307adc4d316b0dda" providerId="LiveId" clId="{DC152F61-00BF-42E5-B5AB-5E5FD1905B24}"/>
    <pc:docChg chg="undo redo custSel modSld">
      <pc:chgData name="美沙子 稲川" userId="307adc4d316b0dda" providerId="LiveId" clId="{DC152F61-00BF-42E5-B5AB-5E5FD1905B24}" dt="2022-11-10T16:46:50.914" v="5058" actId="207"/>
      <pc:docMkLst>
        <pc:docMk/>
      </pc:docMkLst>
      <pc:sldChg chg="addSp delSp modSp mod">
        <pc:chgData name="美沙子 稲川" userId="307adc4d316b0dda" providerId="LiveId" clId="{DC152F61-00BF-42E5-B5AB-5E5FD1905B24}" dt="2022-11-10T16:46:50.914" v="5058" actId="207"/>
        <pc:sldMkLst>
          <pc:docMk/>
          <pc:sldMk cId="200539368" sldId="256"/>
        </pc:sldMkLst>
        <pc:spChg chg="add mod">
          <ac:chgData name="美沙子 稲川" userId="307adc4d316b0dda" providerId="LiveId" clId="{DC152F61-00BF-42E5-B5AB-5E5FD1905B24}" dt="2022-11-10T16:05:46.866" v="3822" actId="1037"/>
          <ac:spMkLst>
            <pc:docMk/>
            <pc:sldMk cId="200539368" sldId="256"/>
            <ac:spMk id="2" creationId="{B7D70F83-E99C-E007-CA09-E539BB8E2B4B}"/>
          </ac:spMkLst>
        </pc:spChg>
        <pc:spChg chg="mod">
          <ac:chgData name="美沙子 稲川" userId="307adc4d316b0dda" providerId="LiveId" clId="{DC152F61-00BF-42E5-B5AB-5E5FD1905B24}" dt="2022-11-10T16:10:23.341" v="3874" actId="1076"/>
          <ac:spMkLst>
            <pc:docMk/>
            <pc:sldMk cId="200539368" sldId="256"/>
            <ac:spMk id="3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0:23.341" v="3874" actId="1076"/>
          <ac:spMkLst>
            <pc:docMk/>
            <pc:sldMk cId="200539368" sldId="256"/>
            <ac:spMk id="5" creationId="{00000000-0000-0000-0000-000000000000}"/>
          </ac:spMkLst>
        </pc:spChg>
        <pc:spChg chg="add 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6" creationId="{2794C01A-E3F0-F45D-BE38-4EA0FE053E85}"/>
          </ac:spMkLst>
        </pc:spChg>
        <pc:spChg chg="mod">
          <ac:chgData name="美沙子 稲川" userId="307adc4d316b0dda" providerId="LiveId" clId="{DC152F61-00BF-42E5-B5AB-5E5FD1905B24}" dt="2022-11-10T16:45:55.405" v="5051" actId="1035"/>
          <ac:spMkLst>
            <pc:docMk/>
            <pc:sldMk cId="200539368" sldId="256"/>
            <ac:spMk id="8" creationId="{A7F132DB-339A-E04A-A336-91BC5E416991}"/>
          </ac:spMkLst>
        </pc:spChg>
        <pc:spChg chg="mod">
          <ac:chgData name="美沙子 稲川" userId="307adc4d316b0dda" providerId="LiveId" clId="{DC152F61-00BF-42E5-B5AB-5E5FD1905B24}" dt="2022-11-10T16:45:55.405" v="5051" actId="1035"/>
          <ac:spMkLst>
            <pc:docMk/>
            <pc:sldMk cId="200539368" sldId="256"/>
            <ac:spMk id="9" creationId="{0A0C7EA0-91BC-6BBB-B4CD-00AD9DB9BEEE}"/>
          </ac:spMkLst>
        </pc:spChg>
        <pc:spChg chg="del mod topLvl">
          <ac:chgData name="美沙子 稲川" userId="307adc4d316b0dda" providerId="LiveId" clId="{DC152F61-00BF-42E5-B5AB-5E5FD1905B24}" dt="2022-11-10T15:31:59.296" v="2425" actId="478"/>
          <ac:spMkLst>
            <pc:docMk/>
            <pc:sldMk cId="200539368" sldId="256"/>
            <ac:spMk id="10" creationId="{00000000-0000-0000-0000-000000000000}"/>
          </ac:spMkLst>
        </pc:spChg>
        <pc:spChg chg="add mod ord">
          <ac:chgData name="美沙子 稲川" userId="307adc4d316b0dda" providerId="LiveId" clId="{DC152F61-00BF-42E5-B5AB-5E5FD1905B24}" dt="2022-11-10T15:48:14.675" v="3005" actId="1036"/>
          <ac:spMkLst>
            <pc:docMk/>
            <pc:sldMk cId="200539368" sldId="256"/>
            <ac:spMk id="11" creationId="{77520809-5E9E-E43A-244C-DA9625AADE5F}"/>
          </ac:spMkLst>
        </pc:spChg>
        <pc:spChg chg="add mod ord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14" creationId="{7D165CF8-3A89-811E-46EF-D33E586F8A22}"/>
          </ac:spMkLst>
        </pc:spChg>
        <pc:spChg chg="add mod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15" creationId="{3F15DD6E-437D-0EC1-2B51-117B3AC59438}"/>
          </ac:spMkLst>
        </pc:spChg>
        <pc:spChg chg="mod">
          <ac:chgData name="美沙子 稲川" userId="307adc4d316b0dda" providerId="LiveId" clId="{DC152F61-00BF-42E5-B5AB-5E5FD1905B24}" dt="2022-11-10T16:46:02.627" v="5055" actId="1038"/>
          <ac:spMkLst>
            <pc:docMk/>
            <pc:sldMk cId="200539368" sldId="256"/>
            <ac:spMk id="16" creationId="{4BA9BF0B-1CA8-7251-A01B-F8B9246D5552}"/>
          </ac:spMkLst>
        </pc:spChg>
        <pc:spChg chg="mod">
          <ac:chgData name="美沙子 稲川" userId="307adc4d316b0dda" providerId="LiveId" clId="{DC152F61-00BF-42E5-B5AB-5E5FD1905B24}" dt="2022-11-10T16:45:55.405" v="5051" actId="1035"/>
          <ac:spMkLst>
            <pc:docMk/>
            <pc:sldMk cId="200539368" sldId="256"/>
            <ac:spMk id="17" creationId="{0A0C7EA0-91BC-6BBB-B4CD-00AD9DB9BEEE}"/>
          </ac:spMkLst>
        </pc:spChg>
        <pc:spChg chg="add mod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18" creationId="{EE10E2B9-4A10-397C-CC4A-B3F90760D0DA}"/>
          </ac:spMkLst>
        </pc:spChg>
        <pc:spChg chg="mod">
          <ac:chgData name="美沙子 稲川" userId="307adc4d316b0dda" providerId="LiveId" clId="{DC152F61-00BF-42E5-B5AB-5E5FD1905B24}" dt="2022-11-10T16:45:55.405" v="5051" actId="1035"/>
          <ac:spMkLst>
            <pc:docMk/>
            <pc:sldMk cId="200539368" sldId="256"/>
            <ac:spMk id="19" creationId="{0A0C7EA0-91BC-6BBB-B4CD-00AD9DB9BEEE}"/>
          </ac:spMkLst>
        </pc:spChg>
        <pc:spChg chg="add del mod">
          <ac:chgData name="美沙子 稲川" userId="307adc4d316b0dda" providerId="LiveId" clId="{DC152F61-00BF-42E5-B5AB-5E5FD1905B24}" dt="2022-11-10T15:48:41.704" v="3033" actId="478"/>
          <ac:spMkLst>
            <pc:docMk/>
            <pc:sldMk cId="200539368" sldId="256"/>
            <ac:spMk id="21" creationId="{1381D445-16AE-088A-6883-DD68651F28EA}"/>
          </ac:spMkLst>
        </pc:spChg>
        <pc:spChg chg="add del mod">
          <ac:chgData name="美沙子 稲川" userId="307adc4d316b0dda" providerId="LiveId" clId="{DC152F61-00BF-42E5-B5AB-5E5FD1905B24}" dt="2022-11-10T16:30:39.639" v="4652" actId="1076"/>
          <ac:spMkLst>
            <pc:docMk/>
            <pc:sldMk cId="200539368" sldId="256"/>
            <ac:spMk id="22" creationId="{05ACC16F-ADCA-DF7E-3030-BE47E22D3798}"/>
          </ac:spMkLst>
        </pc:spChg>
        <pc:spChg chg="mod">
          <ac:chgData name="美沙子 稲川" userId="307adc4d316b0dda" providerId="LiveId" clId="{DC152F61-00BF-42E5-B5AB-5E5FD1905B24}" dt="2022-11-10T16:30:31.924" v="4651" actId="1076"/>
          <ac:spMkLst>
            <pc:docMk/>
            <pc:sldMk cId="200539368" sldId="256"/>
            <ac:spMk id="23" creationId="{57B637FF-4F8B-0518-1810-D471EA51D8AA}"/>
          </ac:spMkLst>
        </pc:spChg>
        <pc:spChg chg="mod">
          <ac:chgData name="美沙子 稲川" userId="307adc4d316b0dda" providerId="LiveId" clId="{DC152F61-00BF-42E5-B5AB-5E5FD1905B24}" dt="2022-11-10T16:30:23.581" v="4650" actId="1076"/>
          <ac:spMkLst>
            <pc:docMk/>
            <pc:sldMk cId="200539368" sldId="256"/>
            <ac:spMk id="24" creationId="{BA69D0F9-A57B-96F6-5E74-5CD07BE8CD8E}"/>
          </ac:spMkLst>
        </pc:spChg>
        <pc:spChg chg="add del mod">
          <ac:chgData name="美沙子 稲川" userId="307adc4d316b0dda" providerId="LiveId" clId="{DC152F61-00BF-42E5-B5AB-5E5FD1905B24}" dt="2022-11-10T15:46:21.947" v="2857" actId="478"/>
          <ac:spMkLst>
            <pc:docMk/>
            <pc:sldMk cId="200539368" sldId="256"/>
            <ac:spMk id="25" creationId="{EA7D5A42-B52B-1B73-4F5D-EA5DC9BB1B3D}"/>
          </ac:spMkLst>
        </pc:spChg>
        <pc:spChg chg="mod">
          <ac:chgData name="美沙子 稲川" userId="307adc4d316b0dda" providerId="LiveId" clId="{DC152F61-00BF-42E5-B5AB-5E5FD1905B24}" dt="2022-11-10T16:31:22.191" v="4704" actId="1076"/>
          <ac:spMkLst>
            <pc:docMk/>
            <pc:sldMk cId="200539368" sldId="256"/>
            <ac:spMk id="26" creationId="{B4532156-32B8-1333-4F53-91A48D97B964}"/>
          </ac:spMkLst>
        </pc:spChg>
        <pc:spChg chg="mod">
          <ac:chgData name="美沙子 稲川" userId="307adc4d316b0dda" providerId="LiveId" clId="{DC152F61-00BF-42E5-B5AB-5E5FD1905B24}" dt="2022-11-10T16:31:42.310" v="4707" actId="1076"/>
          <ac:spMkLst>
            <pc:docMk/>
            <pc:sldMk cId="200539368" sldId="256"/>
            <ac:spMk id="27" creationId="{FFBA5CAB-EB6E-0A23-5B09-08335A85B1C5}"/>
          </ac:spMkLst>
        </pc:spChg>
        <pc:spChg chg="mod">
          <ac:chgData name="美沙子 稲川" userId="307adc4d316b0dda" providerId="LiveId" clId="{DC152F61-00BF-42E5-B5AB-5E5FD1905B24}" dt="2022-11-10T16:32:56.802" v="4713" actId="1076"/>
          <ac:spMkLst>
            <pc:docMk/>
            <pc:sldMk cId="200539368" sldId="256"/>
            <ac:spMk id="28" creationId="{D97A5D5E-B44A-2F2C-245B-31A24FA21ED2}"/>
          </ac:spMkLst>
        </pc:spChg>
        <pc:spChg chg="mod">
          <ac:chgData name="美沙子 稲川" userId="307adc4d316b0dda" providerId="LiveId" clId="{DC152F61-00BF-42E5-B5AB-5E5FD1905B24}" dt="2022-11-10T16:30:10.484" v="4647" actId="1076"/>
          <ac:spMkLst>
            <pc:docMk/>
            <pc:sldMk cId="200539368" sldId="256"/>
            <ac:spMk id="29" creationId="{BA69D0F9-A57B-96F6-5E74-5CD07BE8CD8E}"/>
          </ac:spMkLst>
        </pc:spChg>
        <pc:spChg chg="del mod">
          <ac:chgData name="美沙子 稲川" userId="307adc4d316b0dda" providerId="LiveId" clId="{DC152F61-00BF-42E5-B5AB-5E5FD1905B24}" dt="2022-11-10T16:44:00.321" v="4988" actId="478"/>
          <ac:spMkLst>
            <pc:docMk/>
            <pc:sldMk cId="200539368" sldId="256"/>
            <ac:spMk id="30" creationId="{D97A5D5E-B44A-2F2C-245B-31A24FA21ED2}"/>
          </ac:spMkLst>
        </pc:spChg>
        <pc:spChg chg="add del mod">
          <ac:chgData name="美沙子 稲川" userId="307adc4d316b0dda" providerId="LiveId" clId="{DC152F61-00BF-42E5-B5AB-5E5FD1905B24}" dt="2022-11-10T15:48:38.984" v="3031" actId="478"/>
          <ac:spMkLst>
            <pc:docMk/>
            <pc:sldMk cId="200539368" sldId="256"/>
            <ac:spMk id="31" creationId="{B855F8C9-FFA4-9638-6B0B-4D9B897C6785}"/>
          </ac:spMkLst>
        </pc:spChg>
        <pc:spChg chg="add del mod">
          <ac:chgData name="美沙子 稲川" userId="307adc4d316b0dda" providerId="LiveId" clId="{DC152F61-00BF-42E5-B5AB-5E5FD1905B24}" dt="2022-11-10T15:48:40.501" v="3032" actId="478"/>
          <ac:spMkLst>
            <pc:docMk/>
            <pc:sldMk cId="200539368" sldId="256"/>
            <ac:spMk id="64" creationId="{C828A73E-A9C0-DD4E-AA52-4010F5069F23}"/>
          </ac:spMkLst>
        </pc:spChg>
        <pc:spChg chg="add del mod">
          <ac:chgData name="美沙子 稲川" userId="307adc4d316b0dda" providerId="LiveId" clId="{DC152F61-00BF-42E5-B5AB-5E5FD1905B24}" dt="2022-11-10T15:48:35.078" v="3030" actId="478"/>
          <ac:spMkLst>
            <pc:docMk/>
            <pc:sldMk cId="200539368" sldId="256"/>
            <ac:spMk id="65" creationId="{235F01ED-94A1-C9EA-B2A4-2D657A01D588}"/>
          </ac:spMkLst>
        </pc:spChg>
        <pc:spChg chg="add del mod">
          <ac:chgData name="美沙子 稲川" userId="307adc4d316b0dda" providerId="LiveId" clId="{DC152F61-00BF-42E5-B5AB-5E5FD1905B24}" dt="2022-11-10T16:33:35.605" v="4718" actId="478"/>
          <ac:spMkLst>
            <pc:docMk/>
            <pc:sldMk cId="200539368" sldId="256"/>
            <ac:spMk id="65" creationId="{FD16B777-D102-5A01-E52C-19B300497EFF}"/>
          </ac:spMkLst>
        </pc:spChg>
        <pc:spChg chg="add del mod">
          <ac:chgData name="美沙子 稲川" userId="307adc4d316b0dda" providerId="LiveId" clId="{DC152F61-00BF-42E5-B5AB-5E5FD1905B24}" dt="2022-11-10T15:46:25.494" v="2858" actId="478"/>
          <ac:spMkLst>
            <pc:docMk/>
            <pc:sldMk cId="200539368" sldId="256"/>
            <ac:spMk id="66" creationId="{11CCEB46-6AB0-7BE1-6720-9DFC00BB7FDC}"/>
          </ac:spMkLst>
        </pc:spChg>
        <pc:spChg chg="add del mod">
          <ac:chgData name="美沙子 稲川" userId="307adc4d316b0dda" providerId="LiveId" clId="{DC152F61-00BF-42E5-B5AB-5E5FD1905B24}" dt="2022-11-10T16:38:35.467" v="4880" actId="478"/>
          <ac:spMkLst>
            <pc:docMk/>
            <pc:sldMk cId="200539368" sldId="256"/>
            <ac:spMk id="66" creationId="{3F2D80BC-BBAB-E4B2-978F-D805A76D3F0B}"/>
          </ac:spMkLst>
        </pc:spChg>
        <pc:spChg chg="add mod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67" creationId="{B16C0899-C072-5190-BBB3-70ECD695E445}"/>
          </ac:spMkLst>
        </pc:spChg>
        <pc:spChg chg="del mod topLvl">
          <ac:chgData name="美沙子 稲川" userId="307adc4d316b0dda" providerId="LiveId" clId="{DC152F61-00BF-42E5-B5AB-5E5FD1905B24}" dt="2022-11-10T15:31:56.108" v="2424" actId="478"/>
          <ac:spMkLst>
            <pc:docMk/>
            <pc:sldMk cId="200539368" sldId="256"/>
            <ac:spMk id="68" creationId="{00000000-0000-0000-0000-000000000000}"/>
          </ac:spMkLst>
        </pc:spChg>
        <pc:spChg chg="add del mod">
          <ac:chgData name="美沙子 稲川" userId="307adc4d316b0dda" providerId="LiveId" clId="{DC152F61-00BF-42E5-B5AB-5E5FD1905B24}" dt="2022-11-10T16:39:48.105" v="4885" actId="478"/>
          <ac:spMkLst>
            <pc:docMk/>
            <pc:sldMk cId="200539368" sldId="256"/>
            <ac:spMk id="68" creationId="{91DE2ACA-7D9B-461B-F542-3B4ED2ADF28A}"/>
          </ac:spMkLst>
        </pc:spChg>
        <pc:spChg chg="mod topLvl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69" creationId="{00000000-0000-0000-0000-000000000000}"/>
          </ac:spMkLst>
        </pc:spChg>
        <pc:spChg chg="mod topLvl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70" creationId="{00000000-0000-0000-0000-000000000000}"/>
          </ac:spMkLst>
        </pc:spChg>
        <pc:spChg chg="del mod topLvl">
          <ac:chgData name="美沙子 稲川" userId="307adc4d316b0dda" providerId="LiveId" clId="{DC152F61-00BF-42E5-B5AB-5E5FD1905B24}" dt="2022-11-10T15:32:41.705" v="2440" actId="478"/>
          <ac:spMkLst>
            <pc:docMk/>
            <pc:sldMk cId="200539368" sldId="256"/>
            <ac:spMk id="71" creationId="{00000000-0000-0000-0000-000000000000}"/>
          </ac:spMkLst>
        </pc:spChg>
        <pc:spChg chg="add del">
          <ac:chgData name="美沙子 稲川" userId="307adc4d316b0dda" providerId="LiveId" clId="{DC152F61-00BF-42E5-B5AB-5E5FD1905B24}" dt="2022-11-10T16:40:36.299" v="4887" actId="478"/>
          <ac:spMkLst>
            <pc:docMk/>
            <pc:sldMk cId="200539368" sldId="256"/>
            <ac:spMk id="71" creationId="{4B694035-07BB-A02D-49CE-DC8F24B8D009}"/>
          </ac:spMkLst>
        </pc:spChg>
        <pc:spChg chg="mod">
          <ac:chgData name="美沙子 稲川" userId="307adc4d316b0dda" providerId="LiveId" clId="{DC152F61-00BF-42E5-B5AB-5E5FD1905B24}" dt="2022-11-10T16:10:02.635" v="3867" actId="1035"/>
          <ac:spMkLst>
            <pc:docMk/>
            <pc:sldMk cId="200539368" sldId="256"/>
            <ac:spMk id="72" creationId="{00000000-0000-0000-0000-000000000000}"/>
          </ac:spMkLst>
        </pc:spChg>
        <pc:spChg chg="add del mod">
          <ac:chgData name="美沙子 稲川" userId="307adc4d316b0dda" providerId="LiveId" clId="{DC152F61-00BF-42E5-B5AB-5E5FD1905B24}" dt="2022-11-10T15:46:14.823" v="2854" actId="478"/>
          <ac:spMkLst>
            <pc:docMk/>
            <pc:sldMk cId="200539368" sldId="256"/>
            <ac:spMk id="73" creationId="{855A56F4-37D3-0BF3-7270-C307B16DAC64}"/>
          </ac:spMkLst>
        </pc:spChg>
        <pc:spChg chg="add del mod">
          <ac:chgData name="美沙子 稲川" userId="307adc4d316b0dda" providerId="LiveId" clId="{DC152F61-00BF-42E5-B5AB-5E5FD1905B24}" dt="2022-11-10T15:46:09.198" v="2853" actId="478"/>
          <ac:spMkLst>
            <pc:docMk/>
            <pc:sldMk cId="200539368" sldId="256"/>
            <ac:spMk id="74" creationId="{3A6B6674-2A75-7455-C768-2DAE6264843C}"/>
          </ac:spMkLst>
        </pc:spChg>
        <pc:spChg chg="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75" creationId="{00000000-0000-0000-0000-000000000000}"/>
          </ac:spMkLst>
        </pc:spChg>
        <pc:spChg chg="add del mod">
          <ac:chgData name="美沙子 稲川" userId="307adc4d316b0dda" providerId="LiveId" clId="{DC152F61-00BF-42E5-B5AB-5E5FD1905B24}" dt="2022-11-10T15:46:18.385" v="2856" actId="478"/>
          <ac:spMkLst>
            <pc:docMk/>
            <pc:sldMk cId="200539368" sldId="256"/>
            <ac:spMk id="76" creationId="{749A060B-7492-46E7-E19E-8ECB3F886450}"/>
          </ac:spMkLst>
        </pc:spChg>
        <pc:spChg chg="add mod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77" creationId="{D13722DD-6F14-9078-3DFA-44F915A15190}"/>
          </ac:spMkLst>
        </pc:spChg>
        <pc:spChg chg="add mod">
          <ac:chgData name="美沙子 稲川" userId="307adc4d316b0dda" providerId="LiveId" clId="{DC152F61-00BF-42E5-B5AB-5E5FD1905B24}" dt="2022-11-10T16:46:50.914" v="5058" actId="207"/>
          <ac:spMkLst>
            <pc:docMk/>
            <pc:sldMk cId="200539368" sldId="256"/>
            <ac:spMk id="80" creationId="{73957994-B312-7DEF-F478-F5BEF16574EC}"/>
          </ac:spMkLst>
        </pc:spChg>
        <pc:spChg chg="mod topLvl">
          <ac:chgData name="美沙子 稲川" userId="307adc4d316b0dda" providerId="LiveId" clId="{DC152F61-00BF-42E5-B5AB-5E5FD1905B24}" dt="2022-11-10T16:10:41.731" v="3876" actId="164"/>
          <ac:spMkLst>
            <pc:docMk/>
            <pc:sldMk cId="200539368" sldId="256"/>
            <ac:spMk id="94" creationId="{00000000-0000-0000-0000-000000000000}"/>
          </ac:spMkLst>
        </pc:spChg>
        <pc:spChg chg="del mod topLvl">
          <ac:chgData name="美沙子 稲川" userId="307adc4d316b0dda" providerId="LiveId" clId="{DC152F61-00BF-42E5-B5AB-5E5FD1905B24}" dt="2022-11-10T15:32:43.299" v="2441" actId="478"/>
          <ac:spMkLst>
            <pc:docMk/>
            <pc:sldMk cId="200539368" sldId="256"/>
            <ac:spMk id="95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99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101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103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2:18.224" v="3970" actId="164"/>
          <ac:spMkLst>
            <pc:docMk/>
            <pc:sldMk cId="200539368" sldId="256"/>
            <ac:spMk id="104" creationId="{00000000-0000-0000-0000-000000000000}"/>
          </ac:spMkLst>
        </pc:spChg>
        <pc:spChg chg="mod">
          <ac:chgData name="美沙子 稲川" userId="307adc4d316b0dda" providerId="LiveId" clId="{DC152F61-00BF-42E5-B5AB-5E5FD1905B24}" dt="2022-11-10T16:12:28.693" v="3992" actId="1035"/>
          <ac:spMkLst>
            <pc:docMk/>
            <pc:sldMk cId="200539368" sldId="256"/>
            <ac:spMk id="113" creationId="{00000000-0000-0000-0000-000000000000}"/>
          </ac:spMkLst>
        </pc:spChg>
        <pc:grpChg chg="add mod">
          <ac:chgData name="美沙子 稲川" userId="307adc4d316b0dda" providerId="LiveId" clId="{DC152F61-00BF-42E5-B5AB-5E5FD1905B24}" dt="2022-11-10T16:11:02.041" v="3904" actId="1036"/>
          <ac:grpSpMkLst>
            <pc:docMk/>
            <pc:sldMk cId="200539368" sldId="256"/>
            <ac:grpSpMk id="10" creationId="{B72AFA85-0B00-940C-88AA-38EE5EF30AC7}"/>
          </ac:grpSpMkLst>
        </pc:grpChg>
        <pc:grpChg chg="add mod">
          <ac:chgData name="美沙子 稲川" userId="307adc4d316b0dda" providerId="LiveId" clId="{DC152F61-00BF-42E5-B5AB-5E5FD1905B24}" dt="2022-11-10T16:12:21.428" v="3982" actId="1035"/>
          <ac:grpSpMkLst>
            <pc:docMk/>
            <pc:sldMk cId="200539368" sldId="256"/>
            <ac:grpSpMk id="21" creationId="{323F8381-CC9A-E213-9AF9-421D6CA574EE}"/>
          </ac:grpSpMkLst>
        </pc:grpChg>
        <pc:grpChg chg="del mod">
          <ac:chgData name="美沙子 稲川" userId="307adc4d316b0dda" providerId="LiveId" clId="{DC152F61-00BF-42E5-B5AB-5E5FD1905B24}" dt="2022-11-10T15:17:36.883" v="1769" actId="165"/>
          <ac:grpSpMkLst>
            <pc:docMk/>
            <pc:sldMk cId="200539368" sldId="256"/>
            <ac:grpSpMk id="96" creationId="{00000000-0000-0000-0000-000000000000}"/>
          </ac:grpSpMkLst>
        </pc:grpChg>
        <pc:picChg chg="mod">
          <ac:chgData name="美沙子 稲川" userId="307adc4d316b0dda" providerId="LiveId" clId="{DC152F61-00BF-42E5-B5AB-5E5FD1905B24}" dt="2022-11-10T16:10:23.341" v="3874" actId="1076"/>
          <ac:picMkLst>
            <pc:docMk/>
            <pc:sldMk cId="200539368" sldId="256"/>
            <ac:picMk id="4" creationId="{00000000-0000-0000-0000-000000000000}"/>
          </ac:picMkLst>
        </pc:picChg>
        <pc:picChg chg="mod">
          <ac:chgData name="美沙子 稲川" userId="307adc4d316b0dda" providerId="LiveId" clId="{DC152F61-00BF-42E5-B5AB-5E5FD1905B24}" dt="2022-11-10T16:12:18.224" v="3970" actId="164"/>
          <ac:picMkLst>
            <pc:docMk/>
            <pc:sldMk cId="200539368" sldId="256"/>
            <ac:picMk id="7" creationId="{00000000-0000-0000-0000-000000000000}"/>
          </ac:picMkLst>
        </pc:picChg>
        <pc:picChg chg="mod">
          <ac:chgData name="美沙子 稲川" userId="307adc4d316b0dda" providerId="LiveId" clId="{DC152F61-00BF-42E5-B5AB-5E5FD1905B24}" dt="2022-11-10T16:12:18.224" v="3970" actId="164"/>
          <ac:picMkLst>
            <pc:docMk/>
            <pc:sldMk cId="200539368" sldId="256"/>
            <ac:picMk id="12" creationId="{00000000-0000-0000-0000-000000000000}"/>
          </ac:picMkLst>
        </pc:picChg>
        <pc:picChg chg="mod">
          <ac:chgData name="美沙子 稲川" userId="307adc4d316b0dda" providerId="LiveId" clId="{DC152F61-00BF-42E5-B5AB-5E5FD1905B24}" dt="2022-11-10T16:12:18.224" v="3970" actId="164"/>
          <ac:picMkLst>
            <pc:docMk/>
            <pc:sldMk cId="200539368" sldId="256"/>
            <ac:picMk id="13" creationId="{00000000-0000-0000-0000-000000000000}"/>
          </ac:picMkLst>
        </pc:picChg>
        <pc:picChg chg="add mod">
          <ac:chgData name="美沙子 稲川" userId="307adc4d316b0dda" providerId="LiveId" clId="{DC152F61-00BF-42E5-B5AB-5E5FD1905B24}" dt="2022-11-10T16:12:18.224" v="3970" actId="164"/>
          <ac:picMkLst>
            <pc:docMk/>
            <pc:sldMk cId="200539368" sldId="256"/>
            <ac:picMk id="78" creationId="{3A718383-2825-0A13-88A9-A730AD6D9C11}"/>
          </ac:picMkLst>
        </pc:picChg>
        <pc:picChg chg="mod">
          <ac:chgData name="美沙子 稲川" userId="307adc4d316b0dda" providerId="LiveId" clId="{DC152F61-00BF-42E5-B5AB-5E5FD1905B24}" dt="2022-11-10T16:12:18.224" v="3970" actId="164"/>
          <ac:picMkLst>
            <pc:docMk/>
            <pc:sldMk cId="200539368" sldId="256"/>
            <ac:picMk id="100" creationId="{00000000-0000-0000-0000-000000000000}"/>
          </ac:picMkLst>
        </pc:picChg>
        <pc:cxnChg chg="del mod">
          <ac:chgData name="美沙子 稲川" userId="307adc4d316b0dda" providerId="LiveId" clId="{DC152F61-00BF-42E5-B5AB-5E5FD1905B24}" dt="2022-11-10T16:22:23.800" v="4390" actId="478"/>
          <ac:cxnSpMkLst>
            <pc:docMk/>
            <pc:sldMk cId="200539368" sldId="256"/>
            <ac:cxnSpMk id="20" creationId="{5564A7A5-E231-212C-CF48-138A6E20A5E6}"/>
          </ac:cxnSpMkLst>
        </pc:cxnChg>
        <pc:cxnChg chg="add del mod ord">
          <ac:chgData name="美沙子 稲川" userId="307adc4d316b0dda" providerId="LiveId" clId="{DC152F61-00BF-42E5-B5AB-5E5FD1905B24}" dt="2022-11-10T16:44:52.679" v="4995" actId="478"/>
          <ac:cxnSpMkLst>
            <pc:docMk/>
            <pc:sldMk cId="200539368" sldId="256"/>
            <ac:cxnSpMk id="74" creationId="{59714810-1E95-31BA-0A11-6556E35136F4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525819-ED8D-41CB-A780-F38CD04D2745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0BFE41-29B5-46F1-9D0F-2FEE0E753520}">
      <dgm:prSet phldrT="[テキスト]" custT="1"/>
      <dgm:spPr/>
      <dgm:t>
        <a:bodyPr/>
        <a:lstStyle/>
        <a:p>
          <a:pPr algn="l"/>
          <a:r>
            <a:rPr kumimoji="1" lang="ja-JP" altLang="en-US" sz="1100" smtClean="0"/>
            <a:t>　　　ミライエ長岡</a:t>
          </a:r>
          <a:endParaRPr kumimoji="1" lang="en-US" altLang="ja-JP" sz="1100" smtClean="0"/>
        </a:p>
        <a:p>
          <a:pPr algn="l"/>
          <a:r>
            <a:rPr kumimoji="1" lang="ja-JP" altLang="en-US" sz="1100" smtClean="0"/>
            <a:t>　　（ｅスポーツ体験）</a:t>
          </a:r>
          <a:endParaRPr kumimoji="1" lang="en-US" altLang="ja-JP" sz="1100" smtClean="0"/>
        </a:p>
        <a:p>
          <a:pPr algn="l"/>
          <a:r>
            <a:rPr kumimoji="1" lang="ja-JP" altLang="en-US" sz="1100" smtClean="0"/>
            <a:t>　　ふよぷよ、太鼓の達人等</a:t>
          </a:r>
          <a:r>
            <a:rPr kumimoji="1" lang="ja-JP" altLang="en-US" sz="1100"/>
            <a:t>　　　</a:t>
          </a:r>
          <a:r>
            <a:rPr kumimoji="1" lang="ja-JP" altLang="en-US" sz="1100" smtClean="0"/>
            <a:t>　　　　</a:t>
          </a:r>
          <a:r>
            <a:rPr kumimoji="1" lang="ja-JP" altLang="en-US" sz="1200" smtClean="0"/>
            <a:t>　</a:t>
          </a:r>
          <a:r>
            <a:rPr kumimoji="1" lang="ja-JP" altLang="en-US" sz="1050" smtClean="0">
              <a:latin typeface="+mn-ea"/>
              <a:ea typeface="+mn-ea"/>
            </a:rPr>
            <a:t>　　　　　　</a:t>
          </a:r>
          <a:endParaRPr kumimoji="1" lang="en-US" altLang="ja-JP" sz="1050">
            <a:latin typeface="+mn-ea"/>
            <a:ea typeface="+mn-ea"/>
          </a:endParaRPr>
        </a:p>
      </dgm:t>
    </dgm:pt>
    <dgm:pt modelId="{3D9CF68E-7D9E-4408-9F57-8A74425E4232}" type="parTrans" cxnId="{B941167F-F8C4-40BC-B5B4-009B626B7AC9}">
      <dgm:prSet/>
      <dgm:spPr/>
      <dgm:t>
        <a:bodyPr/>
        <a:lstStyle/>
        <a:p>
          <a:endParaRPr kumimoji="1" lang="ja-JP" altLang="en-US"/>
        </a:p>
      </dgm:t>
    </dgm:pt>
    <dgm:pt modelId="{D1F660C7-9B53-4C50-8BDC-C4DC4496DE4F}" type="sibTrans" cxnId="{B941167F-F8C4-40BC-B5B4-009B626B7AC9}">
      <dgm:prSet/>
      <dgm:spPr/>
      <dgm:t>
        <a:bodyPr/>
        <a:lstStyle/>
        <a:p>
          <a:endParaRPr kumimoji="1" lang="ja-JP" altLang="en-US"/>
        </a:p>
      </dgm:t>
    </dgm:pt>
    <dgm:pt modelId="{2C888536-FCA9-44AD-9568-E9C79C448449}">
      <dgm:prSet custT="1"/>
      <dgm:spPr/>
      <dgm:t>
        <a:bodyPr/>
        <a:lstStyle/>
        <a:p>
          <a:r>
            <a:rPr kumimoji="1" lang="ja-JP" altLang="en-US" sz="1050">
              <a:latin typeface="+mn-ea"/>
              <a:ea typeface="+mn-ea"/>
            </a:rPr>
            <a:t>まちなかキャンパス</a:t>
          </a:r>
          <a:endParaRPr kumimoji="1" lang="en-US" altLang="ja-JP" sz="1050">
            <a:latin typeface="+mn-ea"/>
            <a:ea typeface="+mn-ea"/>
          </a:endParaRPr>
        </a:p>
        <a:p>
          <a:r>
            <a:rPr kumimoji="1" lang="ja-JP" altLang="en-US" sz="1050">
              <a:latin typeface="+mn-ea"/>
              <a:ea typeface="+mn-ea"/>
            </a:rPr>
            <a:t>（学びの場）</a:t>
          </a:r>
          <a:endParaRPr kumimoji="1" lang="en-US" altLang="ja-JP" sz="1050">
            <a:latin typeface="+mn-ea"/>
            <a:ea typeface="+mn-ea"/>
          </a:endParaRPr>
        </a:p>
        <a:p>
          <a:r>
            <a:rPr kumimoji="1" lang="ja-JP" altLang="en-US" sz="1050">
              <a:latin typeface="+mn-ea"/>
              <a:ea typeface="+mn-ea"/>
            </a:rPr>
            <a:t>・プロ選手の講演（長岡応援団）</a:t>
          </a:r>
          <a:endParaRPr kumimoji="1" lang="en-US" altLang="ja-JP" sz="1050">
            <a:latin typeface="+mn-ea"/>
            <a:ea typeface="+mn-ea"/>
          </a:endParaRPr>
        </a:p>
        <a:p>
          <a:r>
            <a:rPr kumimoji="1" lang="ja-JP" altLang="en-US" sz="1050">
              <a:latin typeface="+mn-ea"/>
              <a:ea typeface="+mn-ea"/>
            </a:rPr>
            <a:t>・スポーツに関する学びの</a:t>
          </a:r>
          <a:r>
            <a:rPr kumimoji="1" lang="ja-JP" altLang="en-US" sz="1050" smtClean="0">
              <a:latin typeface="+mn-ea"/>
              <a:ea typeface="+mn-ea"/>
            </a:rPr>
            <a:t>場</a:t>
          </a:r>
          <a:r>
            <a:rPr kumimoji="1" lang="ja-JP" altLang="en-US" sz="1050">
              <a:latin typeface="+mn-ea"/>
              <a:ea typeface="+mn-ea"/>
            </a:rPr>
            <a:t>　</a:t>
          </a:r>
          <a:endParaRPr kumimoji="1" lang="en-US" altLang="ja-JP" sz="1050">
            <a:latin typeface="+mn-ea"/>
            <a:ea typeface="+mn-ea"/>
          </a:endParaRPr>
        </a:p>
      </dgm:t>
    </dgm:pt>
    <dgm:pt modelId="{001B7916-E7AB-47E6-9B1C-119CBF9C7B0C}" type="parTrans" cxnId="{3A775C3F-AD7C-4ACE-94FB-E2CB61BB0742}">
      <dgm:prSet/>
      <dgm:spPr/>
      <dgm:t>
        <a:bodyPr/>
        <a:lstStyle/>
        <a:p>
          <a:endParaRPr kumimoji="1" lang="ja-JP" altLang="en-US"/>
        </a:p>
      </dgm:t>
    </dgm:pt>
    <dgm:pt modelId="{5E0AA8AE-77CE-4CDA-87CA-809E12CAAF7C}" type="sibTrans" cxnId="{3A775C3F-AD7C-4ACE-94FB-E2CB61BB0742}">
      <dgm:prSet/>
      <dgm:spPr/>
      <dgm:t>
        <a:bodyPr/>
        <a:lstStyle/>
        <a:p>
          <a:endParaRPr kumimoji="1" lang="ja-JP" altLang="en-US"/>
        </a:p>
      </dgm:t>
    </dgm:pt>
    <dgm:pt modelId="{821EF6E9-C7BC-44CC-A9BE-DB0C9DCB9B95}">
      <dgm:prSet custT="1"/>
      <dgm:spPr/>
      <dgm:t>
        <a:bodyPr/>
        <a:lstStyle/>
        <a:p>
          <a:r>
            <a:rPr kumimoji="1" lang="ja-JP" altLang="en-US" sz="900" smtClean="0"/>
            <a:t>　</a:t>
          </a:r>
          <a:endParaRPr kumimoji="1" lang="en-US" altLang="ja-JP" sz="900" smtClean="0"/>
        </a:p>
        <a:p>
          <a:r>
            <a:rPr kumimoji="1" lang="ja-JP" altLang="en-US" sz="1050" smtClean="0">
              <a:latin typeface="+mn-ea"/>
              <a:ea typeface="+mn-ea"/>
            </a:rPr>
            <a:t>アオーレ長岡</a:t>
          </a:r>
          <a:endParaRPr kumimoji="1" lang="en-US" altLang="ja-JP" sz="1050" smtClean="0">
            <a:latin typeface="+mn-ea"/>
            <a:ea typeface="+mn-ea"/>
          </a:endParaRPr>
        </a:p>
        <a:p>
          <a:r>
            <a:rPr kumimoji="1" lang="ja-JP" altLang="en-US" sz="1050" smtClean="0">
              <a:latin typeface="+mn-ea"/>
              <a:ea typeface="+mn-ea"/>
            </a:rPr>
            <a:t>（スポレクフェスタ）</a:t>
          </a:r>
          <a:r>
            <a:rPr kumimoji="1" lang="ja-JP" altLang="en-US" sz="1050">
              <a:latin typeface="+mn-ea"/>
              <a:ea typeface="+mn-ea"/>
            </a:rPr>
            <a:t>　　　　　　</a:t>
          </a:r>
          <a:endParaRPr kumimoji="1" lang="en-US" altLang="ja-JP" sz="1050">
            <a:latin typeface="+mn-ea"/>
            <a:ea typeface="+mn-ea"/>
          </a:endParaRPr>
        </a:p>
        <a:p>
          <a:r>
            <a:rPr kumimoji="1" lang="ja-JP" altLang="en-US" sz="1050" smtClean="0">
              <a:latin typeface="+mn-ea"/>
              <a:ea typeface="+mn-ea"/>
            </a:rPr>
            <a:t>アーバンスポーツ、スポレク体験</a:t>
          </a:r>
          <a:endParaRPr kumimoji="1" lang="en-US" altLang="ja-JP" sz="1050" smtClean="0">
            <a:latin typeface="+mn-ea"/>
            <a:ea typeface="+mn-ea"/>
          </a:endParaRPr>
        </a:p>
        <a:p>
          <a:endParaRPr kumimoji="1" lang="ja-JP" altLang="en-US" sz="1100"/>
        </a:p>
      </dgm:t>
    </dgm:pt>
    <dgm:pt modelId="{EF5F3431-8C1A-4B84-86AA-19E99F187C42}" type="parTrans" cxnId="{5BD68A27-7B66-409E-8C2A-D4A1C0B39A5F}">
      <dgm:prSet/>
      <dgm:spPr/>
      <dgm:t>
        <a:bodyPr/>
        <a:lstStyle/>
        <a:p>
          <a:endParaRPr kumimoji="1" lang="ja-JP" altLang="en-US"/>
        </a:p>
      </dgm:t>
    </dgm:pt>
    <dgm:pt modelId="{8829489C-B275-4F31-9463-7FFCDEDE1117}" type="sibTrans" cxnId="{5BD68A27-7B66-409E-8C2A-D4A1C0B39A5F}">
      <dgm:prSet/>
      <dgm:spPr/>
      <dgm:t>
        <a:bodyPr/>
        <a:lstStyle/>
        <a:p>
          <a:endParaRPr kumimoji="1" lang="ja-JP" altLang="en-US"/>
        </a:p>
      </dgm:t>
    </dgm:pt>
    <dgm:pt modelId="{2525AE35-986E-462A-A26E-255BEE1BAB1F}" type="pres">
      <dgm:prSet presAssocID="{B4525819-ED8D-41CB-A780-F38CD04D27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0A11088-5825-4E46-A5D9-F77542D61658}" type="pres">
      <dgm:prSet presAssocID="{2A0BFE41-29B5-46F1-9D0F-2FEE0E753520}" presName="node" presStyleLbl="node1" presStyleIdx="0" presStyleCnt="3" custScaleX="135144" custScaleY="147125" custRadScaleRad="98211" custRadScaleInc="-127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7F74D0-067F-4C9E-A732-F87E4F15A9BE}" type="pres">
      <dgm:prSet presAssocID="{D1F660C7-9B53-4C50-8BDC-C4DC4496DE4F}" presName="sibTrans" presStyleLbl="sibTrans2D1" presStyleIdx="0" presStyleCnt="3" custScaleX="132606" custScaleY="168600" custLinFactNeighborX="55241" custLinFactNeighborY="4691"/>
      <dgm:spPr/>
      <dgm:t>
        <a:bodyPr/>
        <a:lstStyle/>
        <a:p>
          <a:endParaRPr kumimoji="1" lang="ja-JP" altLang="en-US"/>
        </a:p>
      </dgm:t>
    </dgm:pt>
    <dgm:pt modelId="{9105A866-2C6F-428D-85A6-0635E6345CCE}" type="pres">
      <dgm:prSet presAssocID="{D1F660C7-9B53-4C50-8BDC-C4DC4496DE4F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0EFCB72B-6493-45CC-AB7D-540267F69E30}" type="pres">
      <dgm:prSet presAssocID="{2C888536-FCA9-44AD-9568-E9C79C448449}" presName="node" presStyleLbl="node1" presStyleIdx="1" presStyleCnt="3" custScaleX="140868" custScaleY="160951" custRadScaleRad="105430" custRadScaleInc="-1620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874A8FA-F7C0-421C-B3A7-8F1A38C84475}" type="pres">
      <dgm:prSet presAssocID="{5E0AA8AE-77CE-4CDA-87CA-809E12CAAF7C}" presName="sibTrans" presStyleLbl="sibTrans2D1" presStyleIdx="1" presStyleCnt="3" custScaleX="110615" custScaleY="169380" custLinFactNeighborX="-774" custLinFactNeighborY="-2142"/>
      <dgm:spPr/>
      <dgm:t>
        <a:bodyPr/>
        <a:lstStyle/>
        <a:p>
          <a:endParaRPr kumimoji="1" lang="ja-JP" altLang="en-US"/>
        </a:p>
      </dgm:t>
    </dgm:pt>
    <dgm:pt modelId="{986307C2-F33F-4EA0-99C3-F0461AADD11E}" type="pres">
      <dgm:prSet presAssocID="{5E0AA8AE-77CE-4CDA-87CA-809E12CAAF7C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189ACFDD-09E1-4989-BF15-2DFFF492020F}" type="pres">
      <dgm:prSet presAssocID="{821EF6E9-C7BC-44CC-A9BE-DB0C9DCB9B95}" presName="node" presStyleLbl="node1" presStyleIdx="2" presStyleCnt="3" custScaleX="140069" custScaleY="149260" custRadScaleRad="105010" custRadScaleInc="1370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C25A8B-EC9B-41C5-9076-B91E3F805419}" type="pres">
      <dgm:prSet presAssocID="{8829489C-B275-4F31-9463-7FFCDEDE1117}" presName="sibTrans" presStyleLbl="sibTrans2D1" presStyleIdx="2" presStyleCnt="3" custScaleX="142562" custScaleY="155259" custLinFactNeighborX="-19078" custLinFactNeighborY="10093"/>
      <dgm:spPr/>
      <dgm:t>
        <a:bodyPr/>
        <a:lstStyle/>
        <a:p>
          <a:endParaRPr kumimoji="1" lang="ja-JP" altLang="en-US"/>
        </a:p>
      </dgm:t>
    </dgm:pt>
    <dgm:pt modelId="{9CFB06C3-8D66-44AF-9FAC-1B2A11C6AC76}" type="pres">
      <dgm:prSet presAssocID="{8829489C-B275-4F31-9463-7FFCDEDE1117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08C4EB3B-7140-4FF2-92CB-E7A923E72A30}" type="presOf" srcId="{2A0BFE41-29B5-46F1-9D0F-2FEE0E753520}" destId="{80A11088-5825-4E46-A5D9-F77542D61658}" srcOrd="0" destOrd="0" presId="urn:microsoft.com/office/officeart/2005/8/layout/cycle7"/>
    <dgm:cxn modelId="{5BCD6B57-47C9-4C74-9827-172F2045A065}" type="presOf" srcId="{D1F660C7-9B53-4C50-8BDC-C4DC4496DE4F}" destId="{9105A866-2C6F-428D-85A6-0635E6345CCE}" srcOrd="1" destOrd="0" presId="urn:microsoft.com/office/officeart/2005/8/layout/cycle7"/>
    <dgm:cxn modelId="{1DBD343E-BA6A-42DE-AB17-7B5D36C7E333}" type="presOf" srcId="{D1F660C7-9B53-4C50-8BDC-C4DC4496DE4F}" destId="{377F74D0-067F-4C9E-A732-F87E4F15A9BE}" srcOrd="0" destOrd="0" presId="urn:microsoft.com/office/officeart/2005/8/layout/cycle7"/>
    <dgm:cxn modelId="{33B7F707-2BCD-4F54-9B83-0490D1C7D256}" type="presOf" srcId="{8829489C-B275-4F31-9463-7FFCDEDE1117}" destId="{AEC25A8B-EC9B-41C5-9076-B91E3F805419}" srcOrd="0" destOrd="0" presId="urn:microsoft.com/office/officeart/2005/8/layout/cycle7"/>
    <dgm:cxn modelId="{57552E1B-7B28-405D-A069-54B876F0922C}" type="presOf" srcId="{5E0AA8AE-77CE-4CDA-87CA-809E12CAAF7C}" destId="{F874A8FA-F7C0-421C-B3A7-8F1A38C84475}" srcOrd="0" destOrd="0" presId="urn:microsoft.com/office/officeart/2005/8/layout/cycle7"/>
    <dgm:cxn modelId="{41944D31-54CC-4737-9035-AB471CDF3D21}" type="presOf" srcId="{8829489C-B275-4F31-9463-7FFCDEDE1117}" destId="{9CFB06C3-8D66-44AF-9FAC-1B2A11C6AC76}" srcOrd="1" destOrd="0" presId="urn:microsoft.com/office/officeart/2005/8/layout/cycle7"/>
    <dgm:cxn modelId="{1169E260-1D17-4B8B-B2DF-5C11488190BA}" type="presOf" srcId="{821EF6E9-C7BC-44CC-A9BE-DB0C9DCB9B95}" destId="{189ACFDD-09E1-4989-BF15-2DFFF492020F}" srcOrd="0" destOrd="0" presId="urn:microsoft.com/office/officeart/2005/8/layout/cycle7"/>
    <dgm:cxn modelId="{A242A501-2F79-47FF-9A57-5820420DCF5E}" type="presOf" srcId="{B4525819-ED8D-41CB-A780-F38CD04D2745}" destId="{2525AE35-986E-462A-A26E-255BEE1BAB1F}" srcOrd="0" destOrd="0" presId="urn:microsoft.com/office/officeart/2005/8/layout/cycle7"/>
    <dgm:cxn modelId="{5BD68A27-7B66-409E-8C2A-D4A1C0B39A5F}" srcId="{B4525819-ED8D-41CB-A780-F38CD04D2745}" destId="{821EF6E9-C7BC-44CC-A9BE-DB0C9DCB9B95}" srcOrd="2" destOrd="0" parTransId="{EF5F3431-8C1A-4B84-86AA-19E99F187C42}" sibTransId="{8829489C-B275-4F31-9463-7FFCDEDE1117}"/>
    <dgm:cxn modelId="{3A775C3F-AD7C-4ACE-94FB-E2CB61BB0742}" srcId="{B4525819-ED8D-41CB-A780-F38CD04D2745}" destId="{2C888536-FCA9-44AD-9568-E9C79C448449}" srcOrd="1" destOrd="0" parTransId="{001B7916-E7AB-47E6-9B1C-119CBF9C7B0C}" sibTransId="{5E0AA8AE-77CE-4CDA-87CA-809E12CAAF7C}"/>
    <dgm:cxn modelId="{BF9C976D-ED7E-49E7-8854-96114CBFBCA8}" type="presOf" srcId="{2C888536-FCA9-44AD-9568-E9C79C448449}" destId="{0EFCB72B-6493-45CC-AB7D-540267F69E30}" srcOrd="0" destOrd="0" presId="urn:microsoft.com/office/officeart/2005/8/layout/cycle7"/>
    <dgm:cxn modelId="{B941167F-F8C4-40BC-B5B4-009B626B7AC9}" srcId="{B4525819-ED8D-41CB-A780-F38CD04D2745}" destId="{2A0BFE41-29B5-46F1-9D0F-2FEE0E753520}" srcOrd="0" destOrd="0" parTransId="{3D9CF68E-7D9E-4408-9F57-8A74425E4232}" sibTransId="{D1F660C7-9B53-4C50-8BDC-C4DC4496DE4F}"/>
    <dgm:cxn modelId="{93B2A582-853E-4529-B3F7-2FFF05216DBC}" type="presOf" srcId="{5E0AA8AE-77CE-4CDA-87CA-809E12CAAF7C}" destId="{986307C2-F33F-4EA0-99C3-F0461AADD11E}" srcOrd="1" destOrd="0" presId="urn:microsoft.com/office/officeart/2005/8/layout/cycle7"/>
    <dgm:cxn modelId="{261D1CD6-72C4-492B-8F97-A7861D244840}" type="presParOf" srcId="{2525AE35-986E-462A-A26E-255BEE1BAB1F}" destId="{80A11088-5825-4E46-A5D9-F77542D61658}" srcOrd="0" destOrd="0" presId="urn:microsoft.com/office/officeart/2005/8/layout/cycle7"/>
    <dgm:cxn modelId="{ABCC6FB4-5A59-4665-BD17-0CD27C7CC440}" type="presParOf" srcId="{2525AE35-986E-462A-A26E-255BEE1BAB1F}" destId="{377F74D0-067F-4C9E-A732-F87E4F15A9BE}" srcOrd="1" destOrd="0" presId="urn:microsoft.com/office/officeart/2005/8/layout/cycle7"/>
    <dgm:cxn modelId="{DF1B443B-6B97-40EC-A276-C0789BBBF156}" type="presParOf" srcId="{377F74D0-067F-4C9E-A732-F87E4F15A9BE}" destId="{9105A866-2C6F-428D-85A6-0635E6345CCE}" srcOrd="0" destOrd="0" presId="urn:microsoft.com/office/officeart/2005/8/layout/cycle7"/>
    <dgm:cxn modelId="{C5C38ADA-4561-462D-8EDC-6500ADF0F1E9}" type="presParOf" srcId="{2525AE35-986E-462A-A26E-255BEE1BAB1F}" destId="{0EFCB72B-6493-45CC-AB7D-540267F69E30}" srcOrd="2" destOrd="0" presId="urn:microsoft.com/office/officeart/2005/8/layout/cycle7"/>
    <dgm:cxn modelId="{E3F2E8B0-B958-4E57-836A-794AAEC2199B}" type="presParOf" srcId="{2525AE35-986E-462A-A26E-255BEE1BAB1F}" destId="{F874A8FA-F7C0-421C-B3A7-8F1A38C84475}" srcOrd="3" destOrd="0" presId="urn:microsoft.com/office/officeart/2005/8/layout/cycle7"/>
    <dgm:cxn modelId="{9644BBC6-C96B-42DC-9863-E299D536AF73}" type="presParOf" srcId="{F874A8FA-F7C0-421C-B3A7-8F1A38C84475}" destId="{986307C2-F33F-4EA0-99C3-F0461AADD11E}" srcOrd="0" destOrd="0" presId="urn:microsoft.com/office/officeart/2005/8/layout/cycle7"/>
    <dgm:cxn modelId="{6B24A64B-EF35-46A9-ADE4-AEAA4CB5E8C2}" type="presParOf" srcId="{2525AE35-986E-462A-A26E-255BEE1BAB1F}" destId="{189ACFDD-09E1-4989-BF15-2DFFF492020F}" srcOrd="4" destOrd="0" presId="urn:microsoft.com/office/officeart/2005/8/layout/cycle7"/>
    <dgm:cxn modelId="{6AC5E524-B1AD-45B8-9A1E-B51510201E9C}" type="presParOf" srcId="{2525AE35-986E-462A-A26E-255BEE1BAB1F}" destId="{AEC25A8B-EC9B-41C5-9076-B91E3F805419}" srcOrd="5" destOrd="0" presId="urn:microsoft.com/office/officeart/2005/8/layout/cycle7"/>
    <dgm:cxn modelId="{D1D2B444-89DF-445C-BA8E-7E9573A7EBE3}" type="presParOf" srcId="{AEC25A8B-EC9B-41C5-9076-B91E3F805419}" destId="{9CFB06C3-8D66-44AF-9FAC-1B2A11C6AC7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11088-5825-4E46-A5D9-F77542D61658}">
      <dsp:nvSpPr>
        <dsp:cNvPr id="0" name=""/>
        <dsp:cNvSpPr/>
      </dsp:nvSpPr>
      <dsp:spPr>
        <a:xfrm>
          <a:off x="1298844" y="-167931"/>
          <a:ext cx="2079405" cy="11318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100" kern="1200" smtClean="0"/>
            <a:t>　　　ミライエ長岡</a:t>
          </a:r>
          <a:endParaRPr kumimoji="1" lang="en-US" altLang="ja-JP" sz="1100" kern="120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100" kern="1200" smtClean="0"/>
            <a:t>　　（ｅスポーツ体験）</a:t>
          </a:r>
          <a:endParaRPr kumimoji="1" lang="en-US" altLang="ja-JP" sz="1100" kern="120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100" kern="1200" smtClean="0"/>
            <a:t>　　ふよぷよ、太鼓の達人等</a:t>
          </a:r>
          <a:r>
            <a:rPr kumimoji="1" lang="ja-JP" altLang="en-US" sz="1100" kern="1200"/>
            <a:t>　　　</a:t>
          </a:r>
          <a:r>
            <a:rPr kumimoji="1" lang="ja-JP" altLang="en-US" sz="1100" kern="1200" smtClean="0"/>
            <a:t>　　　　</a:t>
          </a:r>
          <a:r>
            <a:rPr kumimoji="1" lang="ja-JP" altLang="en-US" sz="1200" kern="1200" smtClean="0"/>
            <a:t>　</a:t>
          </a:r>
          <a:r>
            <a:rPr kumimoji="1" lang="ja-JP" altLang="en-US" sz="1050" kern="1200" smtClean="0">
              <a:latin typeface="+mn-ea"/>
              <a:ea typeface="+mn-ea"/>
            </a:rPr>
            <a:t>　　　　　　</a:t>
          </a:r>
          <a:endParaRPr kumimoji="1" lang="en-US" altLang="ja-JP" sz="1050" kern="1200">
            <a:latin typeface="+mn-ea"/>
            <a:ea typeface="+mn-ea"/>
          </a:endParaRPr>
        </a:p>
      </dsp:txBody>
      <dsp:txXfrm>
        <a:off x="1331996" y="-134779"/>
        <a:ext cx="2013101" cy="1065572"/>
      </dsp:txXfrm>
    </dsp:sp>
    <dsp:sp modelId="{377F74D0-067F-4C9E-A732-F87E4F15A9BE}">
      <dsp:nvSpPr>
        <dsp:cNvPr id="0" name=""/>
        <dsp:cNvSpPr/>
      </dsp:nvSpPr>
      <dsp:spPr>
        <a:xfrm rot="3005866">
          <a:off x="3073795" y="1139174"/>
          <a:ext cx="764328" cy="4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900" kern="1200"/>
        </a:p>
      </dsp:txBody>
      <dsp:txXfrm>
        <a:off x="3209989" y="1229970"/>
        <a:ext cx="491940" cy="272389"/>
      </dsp:txXfrm>
    </dsp:sp>
    <dsp:sp modelId="{0EFCB72B-6493-45CC-AB7D-540267F69E30}">
      <dsp:nvSpPr>
        <dsp:cNvPr id="0" name=""/>
        <dsp:cNvSpPr/>
      </dsp:nvSpPr>
      <dsp:spPr>
        <a:xfrm>
          <a:off x="2897297" y="1743123"/>
          <a:ext cx="2167478" cy="123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>
              <a:latin typeface="+mn-ea"/>
              <a:ea typeface="+mn-ea"/>
            </a:rPr>
            <a:t>まちなかキャンパス</a:t>
          </a:r>
          <a:endParaRPr kumimoji="1" lang="en-US" altLang="ja-JP" sz="1050" kern="1200">
            <a:latin typeface="+mn-ea"/>
            <a:ea typeface="+mn-ea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>
              <a:latin typeface="+mn-ea"/>
              <a:ea typeface="+mn-ea"/>
            </a:rPr>
            <a:t>（学びの場）</a:t>
          </a:r>
          <a:endParaRPr kumimoji="1" lang="en-US" altLang="ja-JP" sz="1050" kern="1200">
            <a:latin typeface="+mn-ea"/>
            <a:ea typeface="+mn-ea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>
              <a:latin typeface="+mn-ea"/>
              <a:ea typeface="+mn-ea"/>
            </a:rPr>
            <a:t>・プロ選手の講演（長岡応援団）</a:t>
          </a:r>
          <a:endParaRPr kumimoji="1" lang="en-US" altLang="ja-JP" sz="1050" kern="1200">
            <a:latin typeface="+mn-ea"/>
            <a:ea typeface="+mn-ea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>
              <a:latin typeface="+mn-ea"/>
              <a:ea typeface="+mn-ea"/>
            </a:rPr>
            <a:t>・スポーツに関する学びの</a:t>
          </a:r>
          <a:r>
            <a:rPr kumimoji="1" lang="ja-JP" altLang="en-US" sz="1050" kern="1200" smtClean="0">
              <a:latin typeface="+mn-ea"/>
              <a:ea typeface="+mn-ea"/>
            </a:rPr>
            <a:t>場</a:t>
          </a:r>
          <a:r>
            <a:rPr kumimoji="1" lang="ja-JP" altLang="en-US" sz="1050" kern="1200">
              <a:latin typeface="+mn-ea"/>
              <a:ea typeface="+mn-ea"/>
            </a:rPr>
            <a:t>　</a:t>
          </a:r>
          <a:endParaRPr kumimoji="1" lang="en-US" altLang="ja-JP" sz="1050" kern="1200">
            <a:latin typeface="+mn-ea"/>
            <a:ea typeface="+mn-ea"/>
          </a:endParaRPr>
        </a:p>
      </dsp:txBody>
      <dsp:txXfrm>
        <a:off x="2933564" y="1779390"/>
        <a:ext cx="2094944" cy="1165709"/>
      </dsp:txXfrm>
    </dsp:sp>
    <dsp:sp modelId="{F874A8FA-F7C0-421C-B3A7-8F1A38C84475}">
      <dsp:nvSpPr>
        <dsp:cNvPr id="0" name=""/>
        <dsp:cNvSpPr/>
      </dsp:nvSpPr>
      <dsp:spPr>
        <a:xfrm rot="10757619">
          <a:off x="2213831" y="2146238"/>
          <a:ext cx="637574" cy="4560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900" kern="1200"/>
        </a:p>
      </dsp:txBody>
      <dsp:txXfrm rot="10800000">
        <a:off x="2350655" y="2237454"/>
        <a:ext cx="363926" cy="273649"/>
      </dsp:txXfrm>
    </dsp:sp>
    <dsp:sp modelId="{189ACFDD-09E1-4989-BF15-2DFFF492020F}">
      <dsp:nvSpPr>
        <dsp:cNvPr id="0" name=""/>
        <dsp:cNvSpPr/>
      </dsp:nvSpPr>
      <dsp:spPr>
        <a:xfrm>
          <a:off x="21678" y="1823622"/>
          <a:ext cx="2155184" cy="1148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900" kern="1200" smtClean="0"/>
            <a:t>　</a:t>
          </a:r>
          <a:endParaRPr kumimoji="1" lang="en-US" altLang="ja-JP" sz="900" kern="120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 smtClean="0">
              <a:latin typeface="+mn-ea"/>
              <a:ea typeface="+mn-ea"/>
            </a:rPr>
            <a:t>アオーレ長岡</a:t>
          </a:r>
          <a:endParaRPr kumimoji="1" lang="en-US" altLang="ja-JP" sz="1050" kern="1200" smtClean="0">
            <a:latin typeface="+mn-ea"/>
            <a:ea typeface="+mn-ea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 smtClean="0">
              <a:latin typeface="+mn-ea"/>
              <a:ea typeface="+mn-ea"/>
            </a:rPr>
            <a:t>（スポレクフェスタ）</a:t>
          </a:r>
          <a:r>
            <a:rPr kumimoji="1" lang="ja-JP" altLang="en-US" sz="1050" kern="1200">
              <a:latin typeface="+mn-ea"/>
              <a:ea typeface="+mn-ea"/>
            </a:rPr>
            <a:t>　　　　　　</a:t>
          </a:r>
          <a:endParaRPr kumimoji="1" lang="en-US" altLang="ja-JP" sz="1050" kern="1200">
            <a:latin typeface="+mn-ea"/>
            <a:ea typeface="+mn-ea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050" kern="1200" smtClean="0">
              <a:latin typeface="+mn-ea"/>
              <a:ea typeface="+mn-ea"/>
            </a:rPr>
            <a:t>アーバンスポーツ、スポレク体験</a:t>
          </a:r>
          <a:endParaRPr kumimoji="1" lang="en-US" altLang="ja-JP" sz="1050" kern="1200" smtClean="0">
            <a:latin typeface="+mn-ea"/>
            <a:ea typeface="+mn-ea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55311" y="1857255"/>
        <a:ext cx="2087918" cy="1081035"/>
      </dsp:txXfrm>
    </dsp:sp>
    <dsp:sp modelId="{AEC25A8B-EC9B-41C5-9076-B91E3F805419}">
      <dsp:nvSpPr>
        <dsp:cNvPr id="0" name=""/>
        <dsp:cNvSpPr/>
      </dsp:nvSpPr>
      <dsp:spPr>
        <a:xfrm rot="18107215">
          <a:off x="1200633" y="1211931"/>
          <a:ext cx="821714" cy="41805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1326050" y="1295543"/>
        <a:ext cx="570880" cy="250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2919413" cy="49514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2"/>
            <a:ext cx="2919412" cy="49514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100"/>
            </a:lvl1pPr>
          </a:lstStyle>
          <a:p>
            <a:fld id="{20F6663D-EA6D-4564-B07B-E40332DDE2F7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1231900"/>
            <a:ext cx="481171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1" y="4748272"/>
            <a:ext cx="5389563" cy="388495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371172"/>
            <a:ext cx="2919413" cy="495141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172"/>
            <a:ext cx="2919412" cy="495141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100"/>
            </a:lvl1pPr>
          </a:lstStyle>
          <a:p>
            <a:fld id="{250AFE2B-0F4E-450A-995B-B52C82C494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48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35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59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41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6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092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44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68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63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5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53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53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737FF-8E1B-4D76-BFEA-D2A2C3343C95}" type="datetimeFigureOut">
              <a:rPr kumimoji="1" lang="ja-JP" altLang="en-US" smtClean="0"/>
              <a:t>2023/3/7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33A0-F807-42D4-8E96-E68BC25ABE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角丸四角形 76"/>
          <p:cNvSpPr/>
          <p:nvPr/>
        </p:nvSpPr>
        <p:spPr>
          <a:xfrm>
            <a:off x="258290" y="647777"/>
            <a:ext cx="5190869" cy="3354192"/>
          </a:xfrm>
          <a:prstGeom prst="roundRect">
            <a:avLst>
              <a:gd name="adj" fmla="val 10211"/>
            </a:avLst>
          </a:prstGeom>
          <a:solidFill>
            <a:schemeClr val="accent4">
              <a:lumMod val="20000"/>
              <a:lumOff val="80000"/>
              <a:alpha val="91000"/>
            </a:schemeClr>
          </a:solidFill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58" b="1"/>
          </a:p>
        </p:txBody>
      </p:sp>
      <p:sp>
        <p:nvSpPr>
          <p:cNvPr id="68" name="角丸四角形 67"/>
          <p:cNvSpPr/>
          <p:nvPr/>
        </p:nvSpPr>
        <p:spPr>
          <a:xfrm>
            <a:off x="5556901" y="691794"/>
            <a:ext cx="4135740" cy="3276518"/>
          </a:xfrm>
          <a:prstGeom prst="roundRect">
            <a:avLst>
              <a:gd name="adj" fmla="val 10211"/>
            </a:avLst>
          </a:prstGeom>
          <a:solidFill>
            <a:schemeClr val="accent4">
              <a:lumMod val="20000"/>
              <a:lumOff val="80000"/>
              <a:alpha val="91000"/>
            </a:schemeClr>
          </a:solidFill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58" b="1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913301" y="61908"/>
            <a:ext cx="5857180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17" b="1" smtClean="0">
                <a:latin typeface="Meiryo UI" panose="020B0604030504040204" pitchFamily="50" charset="-128"/>
                <a:ea typeface="Meiryo UI" panose="020B0604030504040204" pitchFamily="50" charset="-128"/>
              </a:rPr>
              <a:t>新たなスポーツ活動の展開</a:t>
            </a:r>
            <a:endParaRPr lang="ja-JP" altLang="en-US" sz="1517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58">
            <a:extLst>
              <a:ext uri="{FF2B5EF4-FFF2-40B4-BE49-F238E27FC236}">
                <a16:creationId xmlns:a16="http://schemas.microsoft.com/office/drawing/2014/main" id="{B7D70F83-E99C-E007-CA09-E539BB8E2B4B}"/>
              </a:ext>
            </a:extLst>
          </p:cNvPr>
          <p:cNvSpPr txBox="1"/>
          <p:nvPr/>
        </p:nvSpPr>
        <p:spPr>
          <a:xfrm>
            <a:off x="5752023" y="2926788"/>
            <a:ext cx="2122714" cy="90683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80486" tIns="9632" rIns="80486" bIns="96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300"/>
              </a:lnSpc>
            </a:pPr>
            <a:r>
              <a:rPr lang="ja-JP" altLang="en-US" sz="975" kern="180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幅広い世代の住民が集う場所として</a:t>
            </a:r>
            <a:r>
              <a:rPr lang="ja-JP" altLang="en-US" sz="975" kern="1800" smtClean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、新たなコミュニティ形成が図れ、地域づくり人材の</a:t>
            </a:r>
            <a:r>
              <a:rPr lang="ja-JP" altLang="en-US" sz="975" kern="1800" dirty="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発掘・育成・輩出に繋がる。</a:t>
            </a:r>
            <a:endParaRPr lang="en-US" altLang="ja-JP" sz="975" kern="1800" dirty="0">
              <a:solidFill>
                <a:srgbClr val="33333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9" name="テキスト ボックス 43"/>
          <p:cNvSpPr txBox="1"/>
          <p:nvPr/>
        </p:nvSpPr>
        <p:spPr>
          <a:xfrm>
            <a:off x="7770481" y="2924753"/>
            <a:ext cx="2085525" cy="8203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80486" tIns="9632" rIns="80486" bIns="96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300"/>
              </a:lnSpc>
            </a:pPr>
            <a:r>
              <a:rPr lang="ja-JP" altLang="en-US" sz="975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大会誘致により経済</a:t>
            </a:r>
            <a:r>
              <a:rPr lang="ja-JP" altLang="en-US" sz="975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効果を</a:t>
            </a:r>
            <a:r>
              <a:rPr lang="ja-JP" altLang="en-US" sz="975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生む。</a:t>
            </a:r>
            <a:r>
              <a:rPr lang="ja-JP" altLang="en-US" sz="975" kern="180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長岡来訪の機会を創出し</a:t>
            </a:r>
            <a:r>
              <a:rPr lang="ja-JP" altLang="en-US" sz="975" kern="1800" smtClean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、関係・交流人口を</a:t>
            </a:r>
            <a:r>
              <a:rPr lang="ja-JP" altLang="en-US" sz="975" kern="180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図る。</a:t>
            </a:r>
            <a:endParaRPr lang="ja-JP" altLang="en-US" sz="1192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</a:pPr>
            <a:endParaRPr lang="ja-JP" altLang="en-US" sz="975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0481" y="1425993"/>
            <a:ext cx="1764920" cy="1354185"/>
          </a:xfrm>
          <a:prstGeom prst="rect">
            <a:avLst/>
          </a:prstGeom>
        </p:spPr>
      </p:pic>
      <p:pic>
        <p:nvPicPr>
          <p:cNvPr id="1026" name="Picture 2" descr="あなどれないeスポーツの集客力、街の賑わい作りに貢献 スポーツ ...">
            <a:extLst>
              <a:ext uri="{FF2B5EF4-FFF2-40B4-BE49-F238E27FC236}">
                <a16:creationId xmlns:a16="http://schemas.microsoft.com/office/drawing/2014/main" id="{04B8DBBC-6502-2532-D602-69129897FB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5752023" y="1475670"/>
            <a:ext cx="191640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角丸四角形 52"/>
          <p:cNvSpPr/>
          <p:nvPr/>
        </p:nvSpPr>
        <p:spPr>
          <a:xfrm>
            <a:off x="6965738" y="877479"/>
            <a:ext cx="1560000" cy="39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7" b="1"/>
              <a:t>地域交流への広がり</a:t>
            </a:r>
            <a:endParaRPr kumimoji="1" lang="en-US" altLang="ja-JP" sz="1137" b="1"/>
          </a:p>
        </p:txBody>
      </p:sp>
      <p:sp>
        <p:nvSpPr>
          <p:cNvPr id="55" name="角丸四角形 54"/>
          <p:cNvSpPr/>
          <p:nvPr/>
        </p:nvSpPr>
        <p:spPr>
          <a:xfrm>
            <a:off x="25148" y="5453889"/>
            <a:ext cx="3372387" cy="2739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83" b="1">
                <a:solidFill>
                  <a:schemeClr val="tx1"/>
                </a:solidFill>
              </a:rPr>
              <a:t>　スポーツ振興課</a:t>
            </a:r>
            <a:r>
              <a:rPr kumimoji="1" lang="ja-JP" altLang="en-US" sz="975" b="1">
                <a:solidFill>
                  <a:schemeClr val="tx1"/>
                </a:solidFill>
              </a:rPr>
              <a:t>　  </a:t>
            </a:r>
            <a:r>
              <a:rPr kumimoji="1" lang="ja-JP" altLang="en-US" sz="867" b="1">
                <a:solidFill>
                  <a:schemeClr val="tx1"/>
                </a:solidFill>
              </a:rPr>
              <a:t>市スポーツ推進計画の中間見直し</a:t>
            </a:r>
          </a:p>
        </p:txBody>
      </p:sp>
      <p:sp>
        <p:nvSpPr>
          <p:cNvPr id="56" name="角丸四角形 55"/>
          <p:cNvSpPr/>
          <p:nvPr/>
        </p:nvSpPr>
        <p:spPr>
          <a:xfrm>
            <a:off x="124261" y="6065976"/>
            <a:ext cx="3612929" cy="26038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83" b="1">
                <a:solidFill>
                  <a:schemeClr val="tx1"/>
                </a:solidFill>
              </a:rPr>
              <a:t>地域振興戦略部</a:t>
            </a:r>
            <a:r>
              <a:rPr kumimoji="1" lang="ja-JP" altLang="en-US" sz="975" b="1">
                <a:solidFill>
                  <a:schemeClr val="tx1"/>
                </a:solidFill>
              </a:rPr>
              <a:t>　</a:t>
            </a:r>
            <a:r>
              <a:rPr kumimoji="1" lang="ja-JP" altLang="en-US" sz="867" b="1">
                <a:solidFill>
                  <a:schemeClr val="tx1"/>
                </a:solidFill>
              </a:rPr>
              <a:t>　　　プロジェクトで検討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A0C7EA0-91BC-6BBB-B4CD-00AD9DB9BEEE}"/>
              </a:ext>
            </a:extLst>
          </p:cNvPr>
          <p:cNvSpPr/>
          <p:nvPr/>
        </p:nvSpPr>
        <p:spPr>
          <a:xfrm>
            <a:off x="1313919" y="5107890"/>
            <a:ext cx="225817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      令和４年度</a:t>
            </a:r>
            <a:endParaRPr lang="en-US" altLang="ja-JP" sz="1300" b="1" dirty="0">
              <a:solidFill>
                <a:srgbClr val="039F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6" name="角丸四角形 75"/>
          <p:cNvSpPr/>
          <p:nvPr/>
        </p:nvSpPr>
        <p:spPr>
          <a:xfrm>
            <a:off x="6692937" y="5987432"/>
            <a:ext cx="3369292" cy="363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>
                <a:solidFill>
                  <a:schemeClr val="tx1"/>
                </a:solidFill>
              </a:rPr>
              <a:t>　</a:t>
            </a:r>
          </a:p>
        </p:txBody>
      </p:sp>
      <p:sp>
        <p:nvSpPr>
          <p:cNvPr id="86" name="角丸四角形 85"/>
          <p:cNvSpPr/>
          <p:nvPr/>
        </p:nvSpPr>
        <p:spPr>
          <a:xfrm>
            <a:off x="6710224" y="5987432"/>
            <a:ext cx="3547372" cy="5230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新たな人の流れの創出により関係・交流人口の拡大</a:t>
            </a:r>
            <a:endParaRPr kumimoji="1" lang="en-US" altLang="ja-JP" sz="867" b="1" smtClean="0">
              <a:solidFill>
                <a:schemeClr val="tx1"/>
              </a:solidFill>
            </a:endParaRPr>
          </a:p>
          <a:p>
            <a:r>
              <a:rPr kumimoji="1" lang="ja-JP" altLang="en-US" sz="867" b="1" smtClean="0">
                <a:solidFill>
                  <a:schemeClr val="tx1"/>
                </a:solidFill>
              </a:rPr>
              <a:t>観光誘客、賑わい・ビジネス創出</a:t>
            </a:r>
            <a:endParaRPr kumimoji="1" lang="en-US" altLang="ja-JP" sz="867" b="1" smtClean="0">
              <a:solidFill>
                <a:schemeClr val="tx1"/>
              </a:solidFill>
            </a:endParaRPr>
          </a:p>
          <a:p>
            <a:r>
              <a:rPr kumimoji="1" lang="ja-JP" altLang="en-US" sz="867" b="1" smtClean="0">
                <a:solidFill>
                  <a:schemeClr val="tx1"/>
                </a:solidFill>
              </a:rPr>
              <a:t>デジタル人材、地域づくり人材育成</a:t>
            </a:r>
            <a:endParaRPr kumimoji="1" lang="en-US" altLang="ja-JP" sz="867" b="1">
              <a:solidFill>
                <a:schemeClr val="tx1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131" y="351605"/>
            <a:ext cx="2886000" cy="242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ja-JP" altLang="en-US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lang="ja-JP" altLang="en-US" sz="975" b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．にぎわいの場（スポーツフェスタ（仮））</a:t>
            </a:r>
            <a:endParaRPr lang="ja-JP" altLang="en-US" sz="975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44591" y="5153163"/>
            <a:ext cx="1170000" cy="242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ja-JP" altLang="en-US" sz="975" b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</a:t>
            </a:r>
            <a:r>
              <a:rPr lang="ja-JP" altLang="en-US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endParaRPr lang="ja-JP" altLang="en-US" sz="975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6725184" y="5518254"/>
            <a:ext cx="2967456" cy="3091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ミライエ</a:t>
            </a:r>
            <a:r>
              <a:rPr kumimoji="1" lang="ja-JP" altLang="en-US" sz="867" b="1">
                <a:solidFill>
                  <a:schemeClr val="tx1"/>
                </a:solidFill>
              </a:rPr>
              <a:t>等で</a:t>
            </a:r>
            <a:r>
              <a:rPr kumimoji="1" lang="en-US" altLang="ja-JP" sz="867" b="1">
                <a:solidFill>
                  <a:schemeClr val="tx1"/>
                </a:solidFill>
              </a:rPr>
              <a:t>e</a:t>
            </a:r>
            <a:r>
              <a:rPr kumimoji="1" lang="ja-JP" altLang="en-US" sz="867" b="1">
                <a:solidFill>
                  <a:schemeClr val="tx1"/>
                </a:solidFill>
              </a:rPr>
              <a:t>スポーツ</a:t>
            </a:r>
            <a:r>
              <a:rPr kumimoji="1" lang="ja-JP" altLang="en-US" sz="867" b="1" smtClean="0">
                <a:solidFill>
                  <a:schemeClr val="tx1"/>
                </a:solidFill>
              </a:rPr>
              <a:t>体験会・フェスタの</a:t>
            </a:r>
            <a:r>
              <a:rPr kumimoji="1" lang="ja-JP" altLang="en-US" sz="867" b="1">
                <a:solidFill>
                  <a:schemeClr val="tx1"/>
                </a:solidFill>
              </a:rPr>
              <a:t>開催</a:t>
            </a:r>
            <a:endParaRPr kumimoji="1" lang="en-US" altLang="ja-JP" sz="867" b="1">
              <a:solidFill>
                <a:schemeClr val="tx1"/>
              </a:solidFill>
            </a:endParaRPr>
          </a:p>
          <a:p>
            <a:r>
              <a:rPr kumimoji="1" lang="ja-JP" altLang="en-US" sz="867" b="1" smtClean="0">
                <a:solidFill>
                  <a:schemeClr val="tx1"/>
                </a:solidFill>
              </a:rPr>
              <a:t>指導者・デジタル人材育成　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3401840" y="5480277"/>
            <a:ext cx="2766604" cy="35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>
                <a:solidFill>
                  <a:schemeClr val="tx1"/>
                </a:solidFill>
              </a:rPr>
              <a:t>ミライエ等で</a:t>
            </a:r>
            <a:r>
              <a:rPr kumimoji="1" lang="en-US" altLang="ja-JP" sz="867" b="1">
                <a:solidFill>
                  <a:schemeClr val="tx1"/>
                </a:solidFill>
              </a:rPr>
              <a:t>e</a:t>
            </a:r>
            <a:r>
              <a:rPr kumimoji="1" lang="ja-JP" altLang="en-US" sz="867" b="1">
                <a:solidFill>
                  <a:schemeClr val="tx1"/>
                </a:solidFill>
              </a:rPr>
              <a:t>スポーツ体験会の開催</a:t>
            </a:r>
            <a:endParaRPr kumimoji="1" lang="en-US" altLang="ja-JP" sz="867" b="1">
              <a:solidFill>
                <a:schemeClr val="tx1"/>
              </a:solidFill>
            </a:endParaRPr>
          </a:p>
          <a:p>
            <a:r>
              <a:rPr kumimoji="1" lang="ja-JP" altLang="en-US" sz="867" b="1" smtClean="0">
                <a:solidFill>
                  <a:schemeClr val="tx1"/>
                </a:solidFill>
              </a:rPr>
              <a:t>身近なコミュニティにおける指導者の育成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211502" y="5981837"/>
            <a:ext cx="9481138" cy="55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322423" y="5122232"/>
            <a:ext cx="13063" cy="17674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145565" y="5134653"/>
            <a:ext cx="0" cy="1755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124261" y="5400090"/>
            <a:ext cx="967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A0C7EA0-91BC-6BBB-B4CD-00AD9DB9BEEE}"/>
              </a:ext>
            </a:extLst>
          </p:cNvPr>
          <p:cNvSpPr/>
          <p:nvPr/>
        </p:nvSpPr>
        <p:spPr>
          <a:xfrm>
            <a:off x="7168276" y="5122232"/>
            <a:ext cx="20920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lang="ja-JP" altLang="en-US" sz="1300" b="1" smtClean="0">
                <a:latin typeface="Meiryo UI" panose="020B0604030504040204" pitchFamily="50" charset="-128"/>
                <a:ea typeface="Meiryo UI" panose="020B0604030504040204" pitchFamily="50" charset="-128"/>
              </a:rPr>
              <a:t>（案） </a:t>
            </a:r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令和６年度～</a:t>
            </a:r>
            <a:endParaRPr lang="en-US" altLang="ja-JP" sz="13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300" b="1" dirty="0">
              <a:solidFill>
                <a:srgbClr val="039F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A0C7EA0-91BC-6BBB-B4CD-00AD9DB9BEEE}"/>
              </a:ext>
            </a:extLst>
          </p:cNvPr>
          <p:cNvSpPr/>
          <p:nvPr/>
        </p:nvSpPr>
        <p:spPr>
          <a:xfrm>
            <a:off x="3666237" y="5130125"/>
            <a:ext cx="174332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        令和５年度</a:t>
            </a:r>
            <a:endParaRPr lang="en-US" altLang="ja-JP" sz="13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300" b="1" dirty="0">
              <a:solidFill>
                <a:srgbClr val="039F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1291820" y="5202971"/>
            <a:ext cx="0" cy="167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1136363" y="5598234"/>
            <a:ext cx="3369292" cy="204351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517" b="1">
                <a:solidFill>
                  <a:schemeClr val="tx1"/>
                </a:solidFill>
              </a:rPr>
              <a:t>　</a:t>
            </a:r>
            <a:r>
              <a:rPr kumimoji="1" lang="en-US" altLang="ja-JP" sz="867" b="1">
                <a:solidFill>
                  <a:schemeClr val="tx1"/>
                </a:solidFill>
              </a:rPr>
              <a:t>e</a:t>
            </a:r>
            <a:r>
              <a:rPr kumimoji="1" lang="ja-JP" altLang="en-US" sz="867" b="1" smtClean="0">
                <a:solidFill>
                  <a:schemeClr val="tx1"/>
                </a:solidFill>
              </a:rPr>
              <a:t>スポーツ</a:t>
            </a:r>
            <a:r>
              <a:rPr kumimoji="1" lang="ja-JP" altLang="en-US" sz="867" b="1">
                <a:solidFill>
                  <a:schemeClr val="tx1"/>
                </a:solidFill>
              </a:rPr>
              <a:t>に</a:t>
            </a:r>
            <a:r>
              <a:rPr kumimoji="1" lang="ja-JP" altLang="en-US" sz="867" b="1" smtClean="0">
                <a:solidFill>
                  <a:schemeClr val="tx1"/>
                </a:solidFill>
              </a:rPr>
              <a:t>関するニーズ調査</a:t>
            </a:r>
            <a:r>
              <a:rPr kumimoji="1" lang="ja-JP" altLang="en-US" sz="867" b="1">
                <a:solidFill>
                  <a:schemeClr val="tx1"/>
                </a:solidFill>
              </a:rPr>
              <a:t>　</a:t>
            </a:r>
          </a:p>
        </p:txBody>
      </p:sp>
      <p:cxnSp>
        <p:nvCxnSpPr>
          <p:cNvPr id="46" name="直線コネクタ 45"/>
          <p:cNvCxnSpPr/>
          <p:nvPr/>
        </p:nvCxnSpPr>
        <p:spPr>
          <a:xfrm>
            <a:off x="143131" y="6470060"/>
            <a:ext cx="967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角丸四角形 46"/>
          <p:cNvSpPr/>
          <p:nvPr/>
        </p:nvSpPr>
        <p:spPr>
          <a:xfrm>
            <a:off x="117830" y="6544043"/>
            <a:ext cx="3612929" cy="26038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80" b="1" smtClean="0">
                <a:solidFill>
                  <a:schemeClr val="tx1"/>
                </a:solidFill>
              </a:rPr>
              <a:t>健康課</a:t>
            </a:r>
            <a:r>
              <a:rPr kumimoji="1" lang="ja-JP" altLang="en-US" sz="975" b="1">
                <a:solidFill>
                  <a:schemeClr val="tx1"/>
                </a:solidFill>
              </a:rPr>
              <a:t>　</a:t>
            </a:r>
            <a:r>
              <a:rPr kumimoji="1" lang="ja-JP" altLang="en-US" sz="867" b="1">
                <a:solidFill>
                  <a:schemeClr val="tx1"/>
                </a:solidFill>
              </a:rPr>
              <a:t>　　　</a:t>
            </a:r>
            <a:r>
              <a:rPr kumimoji="1" lang="ja-JP" altLang="en-US" sz="867" b="1" smtClean="0">
                <a:solidFill>
                  <a:schemeClr val="tx1"/>
                </a:solidFill>
              </a:rPr>
              <a:t>　　　　　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3397535" y="5981837"/>
            <a:ext cx="3547372" cy="5230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住民や学生を巻き込み、地域内での認知・理解を深め</a:t>
            </a:r>
            <a:endParaRPr kumimoji="1" lang="en-US" altLang="ja-JP" sz="867" b="1" smtClean="0">
              <a:solidFill>
                <a:schemeClr val="tx1"/>
              </a:solidFill>
            </a:endParaRPr>
          </a:p>
          <a:p>
            <a:r>
              <a:rPr kumimoji="1" lang="ja-JP" altLang="en-US" sz="867" b="1" smtClean="0">
                <a:solidFill>
                  <a:schemeClr val="tx1"/>
                </a:solidFill>
              </a:rPr>
              <a:t>人材の掘り起こしを行う</a:t>
            </a:r>
            <a:endParaRPr kumimoji="1" lang="en-US" altLang="ja-JP" sz="867" b="1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418608" y="6470060"/>
            <a:ext cx="2766604" cy="35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ｅスポーツを活用した認知症予防講座を実施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6742158" y="6455390"/>
            <a:ext cx="2766604" cy="35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新規取組検討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258575" y="832797"/>
            <a:ext cx="5066196" cy="2971942"/>
            <a:chOff x="119212" y="533798"/>
            <a:chExt cx="6674776" cy="4326184"/>
          </a:xfrm>
        </p:grpSpPr>
        <p:graphicFrame>
          <p:nvGraphicFramePr>
            <p:cNvPr id="67" name="図表 66"/>
            <p:cNvGraphicFramePr/>
            <p:nvPr>
              <p:extLst>
                <p:ext uri="{D42A27DB-BD31-4B8C-83A1-F6EECF244321}">
                  <p14:modId xmlns:p14="http://schemas.microsoft.com/office/powerpoint/2010/main" val="1380849183"/>
                </p:ext>
              </p:extLst>
            </p:nvPr>
          </p:nvGraphicFramePr>
          <p:xfrm>
            <a:off x="119212" y="533798"/>
            <a:ext cx="6674776" cy="43261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70" name="テキスト ボックス 2"/>
            <p:cNvSpPr txBox="1">
              <a:spLocks noChangeArrowheads="1"/>
            </p:cNvSpPr>
            <p:nvPr/>
          </p:nvSpPr>
          <p:spPr bwMode="auto">
            <a:xfrm>
              <a:off x="2495855" y="2240730"/>
              <a:ext cx="1914027" cy="339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lnSpc>
                  <a:spcPts val="1200"/>
                </a:lnSpc>
                <a:spcAft>
                  <a:spcPts val="0"/>
                </a:spcAft>
              </a:pPr>
              <a:r>
                <a:rPr lang="ja-JP" altLang="en-US" sz="900" kern="100" smtClean="0">
                  <a:effectLst/>
                  <a:latin typeface="Century" panose="020406040505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新たな文化・スポーツ</a:t>
              </a:r>
              <a:endParaRPr lang="ja-JP" sz="90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73" name="テキスト ボックス 29"/>
            <p:cNvSpPr txBox="1"/>
            <p:nvPr/>
          </p:nvSpPr>
          <p:spPr>
            <a:xfrm>
              <a:off x="2690016" y="2709186"/>
              <a:ext cx="1303107" cy="25718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ts val="1200"/>
                </a:lnSpc>
                <a:spcAft>
                  <a:spcPts val="0"/>
                </a:spcAft>
              </a:pPr>
              <a:r>
                <a:rPr lang="ja-JP" sz="900" kern="100" smtClean="0">
                  <a:effectLst/>
                  <a:latin typeface="Century" panose="020406040505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双方向</a:t>
              </a:r>
              <a:r>
                <a:rPr lang="ja-JP" sz="900" kern="100">
                  <a:effectLst/>
                  <a:latin typeface="Century" panose="020406040505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からの</a:t>
              </a:r>
            </a:p>
            <a:p>
              <a:pPr algn="l">
                <a:lnSpc>
                  <a:spcPts val="1200"/>
                </a:lnSpc>
                <a:spcAft>
                  <a:spcPts val="0"/>
                </a:spcAft>
              </a:pPr>
              <a:r>
                <a:rPr lang="ja-JP" sz="900" kern="100" smtClean="0">
                  <a:effectLst/>
                  <a:latin typeface="Century" panose="020406040505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人</a:t>
              </a:r>
              <a:r>
                <a:rPr lang="ja-JP" sz="900" kern="100">
                  <a:effectLst/>
                  <a:latin typeface="Century" panose="020406040505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の流れの創出</a:t>
              </a:r>
            </a:p>
          </p:txBody>
        </p:sp>
      </p:grpSp>
      <p:pic>
        <p:nvPicPr>
          <p:cNvPr id="78" name="図 7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97" y="4154498"/>
            <a:ext cx="1451603" cy="967734"/>
          </a:xfrm>
          <a:prstGeom prst="rect">
            <a:avLst/>
          </a:prstGeom>
        </p:spPr>
      </p:pic>
      <p:sp>
        <p:nvSpPr>
          <p:cNvPr id="79" name="テキスト ボックス 37">
            <a:extLst>
              <a:ext uri="{FF2B5EF4-FFF2-40B4-BE49-F238E27FC236}">
                <a16:creationId xmlns:a16="http://schemas.microsoft.com/office/drawing/2014/main" id="{9690D50F-ABF5-6E3F-42B8-4D7D0242900F}"/>
              </a:ext>
            </a:extLst>
          </p:cNvPr>
          <p:cNvSpPr txBox="1"/>
          <p:nvPr/>
        </p:nvSpPr>
        <p:spPr>
          <a:xfrm>
            <a:off x="1753689" y="4145137"/>
            <a:ext cx="1892260" cy="137325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9060" tIns="49530" rIns="99060" bIns="4953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300"/>
              </a:lnSpc>
            </a:pP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全国大会で最も多く採用される形式。画面</a:t>
            </a:r>
            <a:r>
              <a:rPr lang="ja-JP" altLang="en-US" sz="867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を通じて</a:t>
            </a:r>
            <a:r>
              <a:rPr lang="en-US" sz="867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867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～複数人</a:t>
            </a: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で対戦し、集中力、戦略、チームワークが必須。</a:t>
            </a:r>
            <a:endParaRPr lang="en-US" altLang="ja-JP" sz="867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lnSpc>
                <a:spcPts val="1300"/>
              </a:lnSpc>
            </a:pPr>
            <a:r>
              <a:rPr lang="ja-JP" altLang="en-US" sz="867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（フォートナイト、ぷよぷよ等）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17830" y="3882175"/>
            <a:ext cx="1365000" cy="242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ja-JP" altLang="en-US" sz="975" b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</a:t>
            </a:r>
            <a:r>
              <a:rPr lang="en-US" altLang="ja-JP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lang="ja-JP" altLang="en-US" sz="975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スポーツ</a:t>
            </a:r>
            <a:r>
              <a:rPr lang="ja-JP" altLang="en-US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の種類</a:t>
            </a:r>
            <a:endParaRPr lang="ja-JP" altLang="en-US" sz="975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703006" y="399978"/>
            <a:ext cx="2539167" cy="242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ja-JP" altLang="en-US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</a:t>
            </a:r>
            <a:r>
              <a:rPr lang="en-US" altLang="ja-JP" sz="975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lang="ja-JP" altLang="en-US" sz="975" b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スポーツを切り口とした地域活性化</a:t>
            </a:r>
            <a:endParaRPr lang="ja-JP" altLang="en-US" sz="975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2" name="図 81" descr="C:\Users\n0030988\AppData\Local\Microsoft\Windows\INetCache\Content.MSO\BEAAF2E2.tmp">
            <a:extLst>
              <a:ext uri="{FF2B5EF4-FFF2-40B4-BE49-F238E27FC236}">
                <a16:creationId xmlns:a16="http://schemas.microsoft.com/office/drawing/2014/main" id="{D63D6753-A234-9AD9-7A18-37716CBF8EE5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8" t="1" r="501" b="-1710"/>
          <a:stretch/>
        </p:blipFill>
        <p:spPr bwMode="auto">
          <a:xfrm>
            <a:off x="3718164" y="4148983"/>
            <a:ext cx="1521150" cy="981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3" name="テキスト ボックス 39">
            <a:extLst>
              <a:ext uri="{FF2B5EF4-FFF2-40B4-BE49-F238E27FC236}">
                <a16:creationId xmlns:a16="http://schemas.microsoft.com/office/drawing/2014/main" id="{583E3931-4CA8-D785-92BC-A4CC48D317FD}"/>
              </a:ext>
            </a:extLst>
          </p:cNvPr>
          <p:cNvSpPr txBox="1"/>
          <p:nvPr/>
        </p:nvSpPr>
        <p:spPr>
          <a:xfrm>
            <a:off x="5248834" y="4114859"/>
            <a:ext cx="1326978" cy="14210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9060" tIns="49530" rIns="99060" bIns="4953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300"/>
              </a:lnSpc>
            </a:pP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難しい操作は不要で、幅広い世代で対戦が可能。世代間交流のツールとして活用が図られている。</a:t>
            </a:r>
            <a:endParaRPr lang="en-US" altLang="ja-JP" sz="867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lnSpc>
                <a:spcPts val="1300"/>
              </a:lnSpc>
            </a:pP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</a:t>
            </a:r>
            <a:r>
              <a:rPr lang="ja-JP" altLang="en-US" sz="867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太鼓の達人）</a:t>
            </a:r>
          </a:p>
        </p:txBody>
      </p:sp>
      <p:pic>
        <p:nvPicPr>
          <p:cNvPr id="84" name="図 83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8315" y="4157185"/>
            <a:ext cx="1411878" cy="9934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テキスト ボックス 34">
            <a:extLst>
              <a:ext uri="{FF2B5EF4-FFF2-40B4-BE49-F238E27FC236}">
                <a16:creationId xmlns:a16="http://schemas.microsoft.com/office/drawing/2014/main" id="{1CD144CA-B068-98D8-8C40-D466C43481AF}"/>
              </a:ext>
            </a:extLst>
          </p:cNvPr>
          <p:cNvSpPr txBox="1"/>
          <p:nvPr/>
        </p:nvSpPr>
        <p:spPr>
          <a:xfrm>
            <a:off x="8242174" y="4181084"/>
            <a:ext cx="1258241" cy="13818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9060" tIns="49530" rIns="99060" bIns="4953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300"/>
              </a:lnSpc>
            </a:pP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画面中の風景と自転車のペダルの動きが連動し、ゴールを目指す対戦型のフィジカル</a:t>
            </a:r>
            <a:r>
              <a:rPr lang="en-US" altLang="ja-JP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e</a:t>
            </a:r>
            <a:r>
              <a:rPr lang="ja-JP" altLang="en-US" sz="867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スポーツ。</a:t>
            </a:r>
            <a:endParaRPr lang="ja-JP" altLang="en-US" sz="867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1543790" y="6485988"/>
            <a:ext cx="2766604" cy="35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67" b="1" smtClean="0">
                <a:solidFill>
                  <a:schemeClr val="tx1"/>
                </a:solidFill>
              </a:rPr>
              <a:t>　　　　</a:t>
            </a:r>
            <a:r>
              <a:rPr kumimoji="1" lang="en-US" altLang="ja-JP" sz="867" b="1" smtClean="0">
                <a:solidFill>
                  <a:schemeClr val="tx1"/>
                </a:solidFill>
              </a:rPr>
              <a:t>―</a:t>
            </a:r>
            <a:endParaRPr kumimoji="1" lang="ja-JP" altLang="en-US" sz="867" b="1">
              <a:solidFill>
                <a:schemeClr val="tx1"/>
              </a:solidFill>
            </a:endParaRP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F44A1D06-6DEE-24B2-82D6-7577B9618F2B}"/>
              </a:ext>
            </a:extLst>
          </p:cNvPr>
          <p:cNvPicPr/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37"/>
          <a:stretch/>
        </p:blipFill>
        <p:spPr bwMode="auto">
          <a:xfrm>
            <a:off x="3742720" y="837950"/>
            <a:ext cx="1493274" cy="8590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48" y="976491"/>
            <a:ext cx="1093094" cy="819821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8648" y="1874347"/>
            <a:ext cx="1124856" cy="749328"/>
          </a:xfrm>
          <a:prstGeom prst="rect">
            <a:avLst/>
          </a:prstGeom>
        </p:spPr>
      </p:pic>
      <p:sp>
        <p:nvSpPr>
          <p:cNvPr id="54" name="テキスト ボックス 2"/>
          <p:cNvSpPr txBox="1"/>
          <p:nvPr/>
        </p:nvSpPr>
        <p:spPr>
          <a:xfrm rot="5400000">
            <a:off x="9041414" y="5974854"/>
            <a:ext cx="1007745" cy="359410"/>
          </a:xfrm>
          <a:prstGeom prst="rect">
            <a:avLst/>
          </a:prstGeom>
          <a:solidFill>
            <a:schemeClr val="lt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200" kern="10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【</a:t>
            </a:r>
            <a:r>
              <a:rPr lang="ja-JP" sz="1200" kern="10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資料</a:t>
            </a:r>
            <a:r>
              <a:rPr lang="ja-JP" altLang="en-US" sz="1200" kern="10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２</a:t>
            </a:r>
            <a:r>
              <a:rPr lang="ja-JP" sz="1200" kern="10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】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</TotalTime>
  <Words>421</Words>
  <Application>Microsoft Office PowerPoint</Application>
  <PresentationFormat>A4 210 x 297 mm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4" baseType="lpstr">
      <vt:lpstr>Meiryo UI</vt:lpstr>
      <vt:lpstr>ＭＳ ゴシック</vt:lpstr>
      <vt:lpstr>ＭＳ 明朝</vt:lpstr>
      <vt:lpstr>メイリオ</vt:lpstr>
      <vt:lpstr>游ゴシック</vt:lpstr>
      <vt:lpstr>游ゴシック Light</vt:lpstr>
      <vt:lpstr>游明朝</vt:lpstr>
      <vt:lpstr>Arial</vt:lpstr>
      <vt:lpstr>Calibri</vt:lpstr>
      <vt:lpstr>Calibri Light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稲川　美沙子</dc:creator>
  <cp:lastModifiedBy>長岡市役所</cp:lastModifiedBy>
  <cp:revision>78</cp:revision>
  <cp:lastPrinted>2023-03-03T09:14:38Z</cp:lastPrinted>
  <dcterms:modified xsi:type="dcterms:W3CDTF">2023-03-07T09:38:27Z</dcterms:modified>
</cp:coreProperties>
</file>